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2" r:id="rId4"/>
  </p:sldMasterIdLst>
  <p:notesMasterIdLst>
    <p:notesMasterId r:id="rId14"/>
  </p:notesMasterIdLst>
  <p:sldIdLst>
    <p:sldId id="269" r:id="rId5"/>
    <p:sldId id="579" r:id="rId6"/>
    <p:sldId id="584" r:id="rId7"/>
    <p:sldId id="586" r:id="rId8"/>
    <p:sldId id="587" r:id="rId9"/>
    <p:sldId id="588" r:id="rId10"/>
    <p:sldId id="589" r:id="rId11"/>
    <p:sldId id="590" r:id="rId12"/>
    <p:sldId id="591" r:id="rId13"/>
  </p:sldIdLst>
  <p:sldSz cx="9144000" cy="6858000" type="screen4x3"/>
  <p:notesSz cx="6858000" cy="9144000"/>
  <p:custShowLst>
    <p:custShow name="Custom Show 1" id="0">
      <p:sldLst>
        <p:sld r:id="rId5"/>
      </p:sldLst>
    </p:custShow>
  </p:custShowLst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C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CC0000"/>
    <a:srgbClr val="FF0000"/>
    <a:srgbClr val="333300"/>
    <a:srgbClr val="336600"/>
    <a:srgbClr val="FF9933"/>
    <a:srgbClr val="FFCC00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4709" autoAdjust="0"/>
  </p:normalViewPr>
  <p:slideViewPr>
    <p:cSldViewPr>
      <p:cViewPr>
        <p:scale>
          <a:sx n="90" d="100"/>
          <a:sy n="90" d="100"/>
        </p:scale>
        <p:origin x="-588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/>
            </a:lvl1pPr>
          </a:lstStyle>
          <a:p>
            <a:pPr>
              <a:defRPr/>
            </a:pPr>
            <a:fld id="{0B4FE4C4-2B08-4C23-95C1-FEBC4D9E1BC4}" type="datetimeFigureOut">
              <a:rPr lang="fa-IR"/>
              <a:pPr>
                <a:defRPr/>
              </a:pPr>
              <a:t>1441/01/10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/>
            </a:lvl1pPr>
          </a:lstStyle>
          <a:p>
            <a:pPr>
              <a:defRPr/>
            </a:pPr>
            <a:fld id="{7848981D-CDD2-48FD-B095-C320622C6D6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650614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033612-4B4D-4B07-BD9B-3D1D233C2A74}" type="slidenum">
              <a:rPr lang="fa-IR" smtClean="0"/>
              <a:pPr/>
              <a:t>1</a:t>
            </a:fld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xmlns="" val="2082715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CAE37-670C-48B1-B6DE-785F6F3F68D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20474-58F4-4FE1-B8BC-438A58C5750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11197-4208-47CC-BEA6-A8861E269D0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E1ED-3CEE-480F-BEDF-99090C8E649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1EE41-D4E8-49CB-9878-46FF5FF3B6C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E4306-6967-4118-A530-26953C656DC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40FA5-47BC-403B-A7E1-EC1428E5E2C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F23B2-5770-49F6-AAD0-C1DD878F6AB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F7075-6DC0-4A64-A92C-970BA479DF8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A5AC1-83D6-41F8-B713-25ABDA643FF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39F8D-188E-4615-8783-429F6C0B312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665DA03-95B8-4610-ACEA-08107C221BD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73" r:id="rId2"/>
    <p:sldLayoutId id="2147484182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83" r:id="rId9"/>
    <p:sldLayoutId id="2147484179" r:id="rId10"/>
    <p:sldLayoutId id="2147484180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7858180" cy="243143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endParaRPr lang="fa-IR" sz="3200" b="1" dirty="0" smtClean="0">
              <a:solidFill>
                <a:srgbClr val="000066"/>
              </a:solidFill>
              <a:cs typeface="B Nazanin" pitchFamily="2" charset="-78"/>
            </a:endParaRPr>
          </a:p>
          <a:p>
            <a:pPr algn="ctr">
              <a:spcBef>
                <a:spcPct val="50000"/>
              </a:spcBef>
              <a:defRPr/>
            </a:pPr>
            <a:endParaRPr lang="fa-IR" sz="3200" b="1" dirty="0" smtClean="0">
              <a:solidFill>
                <a:srgbClr val="000066"/>
              </a:solidFill>
              <a:cs typeface="B Nazanin" pitchFamily="2" charset="-78"/>
            </a:endParaRPr>
          </a:p>
          <a:p>
            <a:pPr algn="ctr">
              <a:spcBef>
                <a:spcPct val="50000"/>
              </a:spcBef>
              <a:defRPr/>
            </a:pPr>
            <a:r>
              <a:rPr lang="fa-IR" sz="4800" dirty="0" smtClean="0">
                <a:solidFill>
                  <a:srgbClr val="FF0000"/>
                </a:solidFill>
                <a:cs typeface="B Jadid" pitchFamily="2" charset="-78"/>
              </a:rPr>
              <a:t>رهایی از خیانت های زناشویی</a:t>
            </a:r>
            <a:endParaRPr lang="fa-IR" sz="48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2  Nazanin"/>
              <a:cs typeface="B Jadid" pitchFamily="2" charset="-78"/>
            </a:endParaRPr>
          </a:p>
        </p:txBody>
      </p:sp>
      <p:pic>
        <p:nvPicPr>
          <p:cNvPr id="6148" name="Picture 2" descr="F:\Picture\Arm\33azadv_th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23825"/>
            <a:ext cx="1257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38399" y="4114800"/>
            <a:ext cx="4191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400" dirty="0" smtClean="0">
                <a:solidFill>
                  <a:srgbClr val="FF0000"/>
                </a:solidFill>
                <a:cs typeface="B Titr" pitchFamily="2" charset="-78"/>
              </a:rPr>
              <a:t>ارائه دهنده: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3810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44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B Jadid" pitchFamily="2" charset="-78"/>
              </a:rPr>
              <a:t>به نام خدا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8100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500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fa-IR" b="1" smtClean="0">
                <a:solidFill>
                  <a:srgbClr val="FF0000"/>
                </a:solidFill>
              </a:rPr>
              <a:t>آغاز کلام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altLang="fa-IR" sz="2800" b="1" smtClean="0">
                <a:cs typeface="B Traffic" pitchFamily="2" charset="-78"/>
              </a:rPr>
              <a:t>ای نسخه اسرار الهی که تویی</a:t>
            </a:r>
          </a:p>
          <a:p>
            <a:pPr algn="r" rtl="1">
              <a:lnSpc>
                <a:spcPct val="200000"/>
              </a:lnSpc>
            </a:pPr>
            <a:r>
              <a:rPr lang="fa-IR" altLang="fa-IR" sz="2800" b="1" smtClean="0">
                <a:cs typeface="B Traffic" pitchFamily="2" charset="-78"/>
              </a:rPr>
              <a:t>                                 وی آیینه جمال شاهی که تویی</a:t>
            </a:r>
          </a:p>
          <a:p>
            <a:pPr algn="r" rtl="1">
              <a:lnSpc>
                <a:spcPct val="200000"/>
              </a:lnSpc>
            </a:pPr>
            <a:r>
              <a:rPr lang="fa-IR" altLang="fa-IR" sz="2800" b="1" smtClean="0">
                <a:cs typeface="B Traffic" pitchFamily="2" charset="-78"/>
              </a:rPr>
              <a:t>بیرون ز تو نیست آنچه در عالم هست</a:t>
            </a:r>
          </a:p>
          <a:p>
            <a:pPr algn="r" rtl="1">
              <a:lnSpc>
                <a:spcPct val="200000"/>
              </a:lnSpc>
            </a:pPr>
            <a:r>
              <a:rPr lang="fa-IR" altLang="fa-IR" sz="2800" b="1" smtClean="0">
                <a:cs typeface="B Traffic" pitchFamily="2" charset="-78"/>
              </a:rPr>
              <a:t>                    از خود بطلب هر آنچه خواهی که تویی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240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1262063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0633133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lnSpc>
                <a:spcPct val="200000"/>
              </a:lnSpc>
            </a:pPr>
            <a:r>
              <a:rPr lang="fa-IR" sz="7200" b="1" dirty="0" smtClean="0">
                <a:solidFill>
                  <a:srgbClr val="FF0000"/>
                </a:solidFill>
                <a:cs typeface="B Traffic" pitchFamily="2" charset="-78"/>
              </a:rPr>
              <a:t>خیانت های زناشویی</a:t>
            </a:r>
            <a:endParaRPr lang="fa-IR" sz="7200" b="1" dirty="0">
              <a:solidFill>
                <a:srgbClr val="FF0000"/>
              </a:solidFill>
              <a:cs typeface="B Traffic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240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7579332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b="1" dirty="0" smtClean="0">
                <a:solidFill>
                  <a:srgbClr val="FF0000"/>
                </a:solidFill>
                <a:cs typeface="B Traffic" pitchFamily="2" charset="-78"/>
              </a:rPr>
              <a:t>پرسش های اساسی در خیانت های زناشویی</a:t>
            </a:r>
            <a:endParaRPr lang="fa-IR" sz="3600" b="1" dirty="0">
              <a:solidFill>
                <a:srgbClr val="FF0000"/>
              </a:solidFill>
              <a:cs typeface="B Traff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endParaRPr lang="en-US" sz="3200" b="1" dirty="0" smtClean="0">
              <a:cs typeface="B Traffic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en-US" sz="3200" b="1" dirty="0" smtClean="0">
                <a:cs typeface="B Traffic" pitchFamily="2" charset="-78"/>
              </a:rPr>
              <a:t>1</a:t>
            </a:r>
            <a:r>
              <a:rPr lang="fa-IR" sz="3200" b="1" dirty="0" smtClean="0">
                <a:cs typeface="B Traffic" pitchFamily="2" charset="-78"/>
              </a:rPr>
              <a:t>-چطور توانست چنین کاری با من بکند؟</a:t>
            </a:r>
          </a:p>
          <a:p>
            <a:pPr algn="r" rtl="1">
              <a:lnSpc>
                <a:spcPct val="150000"/>
              </a:lnSpc>
            </a:pPr>
            <a:r>
              <a:rPr lang="en-US" sz="3200" b="1" dirty="0" smtClean="0">
                <a:cs typeface="B Traffic" pitchFamily="2" charset="-78"/>
              </a:rPr>
              <a:t>-2</a:t>
            </a:r>
            <a:r>
              <a:rPr lang="fa-IR" sz="3200" b="1" dirty="0" smtClean="0">
                <a:cs typeface="B Traffic" pitchFamily="2" charset="-78"/>
              </a:rPr>
              <a:t>چطور توانست به من خیانت بکند؟</a:t>
            </a:r>
          </a:p>
          <a:p>
            <a:pPr algn="r" rtl="1">
              <a:lnSpc>
                <a:spcPct val="150000"/>
              </a:lnSpc>
            </a:pPr>
            <a:r>
              <a:rPr lang="en-US" sz="3200" b="1" dirty="0" smtClean="0">
                <a:cs typeface="B Traffic" pitchFamily="2" charset="-78"/>
              </a:rPr>
              <a:t>3</a:t>
            </a:r>
            <a:r>
              <a:rPr lang="fa-IR" sz="3200" b="1" dirty="0" smtClean="0">
                <a:cs typeface="B Traffic" pitchFamily="2" charset="-78"/>
              </a:rPr>
              <a:t>-چطور توانست بارها و بارها به من خیانت کند؟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fa-IR" sz="3200" b="1" dirty="0">
              <a:cs typeface="B Traffic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240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0858431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000" b="1" dirty="0" smtClean="0">
                <a:solidFill>
                  <a:srgbClr val="FF0000"/>
                </a:solidFill>
                <a:cs typeface="B Traffic" pitchFamily="2" charset="-78"/>
              </a:rPr>
              <a:t>باورهای غلط در خیانت های زناشویی</a:t>
            </a:r>
            <a:endParaRPr lang="fa-IR" sz="4000" b="1" dirty="0">
              <a:solidFill>
                <a:srgbClr val="FF0000"/>
              </a:solidFill>
              <a:cs typeface="B Traff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sz="3200" b="1" dirty="0">
              <a:cs typeface="B Traffic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dirty="0" smtClean="0">
                <a:cs typeface="B Traffic" pitchFamily="2" charset="-78"/>
              </a:rPr>
              <a:t>باور بسیار مشکل بودن بهبود در زندگی زناشویی خیانت دیده.</a:t>
            </a:r>
            <a:endParaRPr lang="fa-IR" sz="4400" b="1" dirty="0">
              <a:cs typeface="B Traffic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240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0093675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0000"/>
                </a:solidFill>
                <a:latin typeface="2  Nazanin"/>
              </a:rPr>
              <a:t>واقعیت چیست؟</a:t>
            </a:r>
            <a:endParaRPr lang="fa-IR" b="1" dirty="0">
              <a:solidFill>
                <a:srgbClr val="FF0000"/>
              </a:solidFill>
              <a:latin typeface="2  Nazani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Traffic" pitchFamily="2" charset="-78"/>
              </a:rPr>
              <a:t>_راهی که به بهبود منجر می شود بسیار باریک است.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Traffic" pitchFamily="2" charset="-78"/>
              </a:rPr>
              <a:t>_تا زمانی که زوجین راه باریک بهبود را پیدا نکنند فاجعه بی فایی ممکن است اثر تخریب دائمی داشته باشد.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Traffic" pitchFamily="2" charset="-78"/>
              </a:rPr>
              <a:t>ممکن است به فاجعه عمیق تر یعنی طلاق منجر شود. </a:t>
            </a:r>
            <a:endParaRPr lang="fa-IR" sz="2800" b="1" dirty="0">
              <a:cs typeface="B Traffic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240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8674894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0000"/>
                </a:solidFill>
              </a:rPr>
              <a:t>راه باریک بهبود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sz="5400" b="1" dirty="0" smtClean="0">
              <a:cs typeface="B Traffic" pitchFamily="2" charset="-78"/>
            </a:endParaRPr>
          </a:p>
          <a:p>
            <a:pPr algn="r" rtl="1"/>
            <a:r>
              <a:rPr lang="fa-IR" sz="5400" b="1" dirty="0" smtClean="0">
                <a:cs typeface="B Traffic" pitchFamily="2" charset="-78"/>
              </a:rPr>
              <a:t>بهتر از گذشته عمل کردن </a:t>
            </a:r>
            <a:endParaRPr lang="fa-IR" sz="5400" b="1" dirty="0">
              <a:cs typeface="B Traffic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240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2819543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0000"/>
                </a:solidFill>
              </a:rPr>
              <a:t>تو هم خطرناک در خیانت های زناشویی 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sz="3600" b="1" dirty="0" smtClean="0">
              <a:cs typeface="B Traffic" pitchFamily="2" charset="-78"/>
            </a:endParaRPr>
          </a:p>
          <a:p>
            <a:pPr algn="r" rtl="1"/>
            <a:endParaRPr lang="fa-IR" sz="3600" b="1" dirty="0">
              <a:cs typeface="B Traffic" pitchFamily="2" charset="-78"/>
            </a:endParaRPr>
          </a:p>
          <a:p>
            <a:pPr algn="r" rtl="1"/>
            <a:r>
              <a:rPr lang="fa-IR" sz="3600" b="1" dirty="0" smtClean="0">
                <a:cs typeface="B Traffic" pitchFamily="2" charset="-78"/>
              </a:rPr>
              <a:t>چنین چیزی هرگز برای من رخ نخواهد داد.</a:t>
            </a:r>
            <a:endParaRPr lang="fa-IR" sz="3600" b="1" dirty="0">
              <a:cs typeface="B Traffic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240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0296851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0000"/>
                </a:solidFill>
              </a:rPr>
              <a:t>بی وفایی چگونه شروع می شود؟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sz="3600" b="1" dirty="0" smtClean="0">
              <a:cs typeface="B Traffic" pitchFamily="2" charset="-78"/>
            </a:endParaRPr>
          </a:p>
          <a:p>
            <a:pPr algn="r" rtl="1"/>
            <a:endParaRPr lang="fa-IR" sz="3600" b="1" dirty="0">
              <a:cs typeface="B Traffic" pitchFamily="2" charset="-78"/>
            </a:endParaRPr>
          </a:p>
          <a:p>
            <a:pPr algn="r" rtl="1"/>
            <a:r>
              <a:rPr lang="fa-IR" sz="3600" b="1" dirty="0" smtClean="0">
                <a:cs typeface="B Traffic" pitchFamily="2" charset="-78"/>
              </a:rPr>
              <a:t>شکست در بر طرف کردن نیازهای عاطفی</a:t>
            </a:r>
            <a:endParaRPr lang="fa-IR" sz="3600" b="1" dirty="0">
              <a:cs typeface="B Traffic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240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7827235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سند" ma:contentTypeID="0x010100D2EB739EA396F447B1CE3EC931F3F378" ma:contentTypeVersion="1" ma:contentTypeDescription="ايجاد يک سند جديد." ma:contentTypeScope="" ma:versionID="220289b44c49a025117b0fec2facda8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e70b6634a88bc1775663979dfecbb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ا"/>
        <xsd:element ref="dc:title" minOccurs="0" maxOccurs="1" ma:index="4" ma:displayName="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06771B-C4FC-469D-9ADA-84EB660D4CA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08E601E8-D2C1-4C74-A61C-44466B8804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318465-2408-4661-89CD-F0D87140E5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8773</TotalTime>
  <Words>186</Words>
  <Application>Microsoft Office PowerPoint</Application>
  <PresentationFormat>On-screen Show (4:3)</PresentationFormat>
  <Paragraphs>35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1</vt:i4>
      </vt:variant>
    </vt:vector>
  </HeadingPairs>
  <TitlesOfParts>
    <vt:vector size="11" baseType="lpstr">
      <vt:lpstr>Flow</vt:lpstr>
      <vt:lpstr>Slide 1</vt:lpstr>
      <vt:lpstr>آغاز کلام</vt:lpstr>
      <vt:lpstr>Slide 3</vt:lpstr>
      <vt:lpstr>پرسش های اساسی در خیانت های زناشویی</vt:lpstr>
      <vt:lpstr>باورهای غلط در خیانت های زناشویی</vt:lpstr>
      <vt:lpstr>واقعیت چیست؟</vt:lpstr>
      <vt:lpstr>راه باریک بهبود</vt:lpstr>
      <vt:lpstr>تو هم خطرناک در خیانت های زناشویی </vt:lpstr>
      <vt:lpstr>بی وفایی چگونه شروع می شود؟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mdamizadeh</dc:creator>
  <cp:lastModifiedBy>dell</cp:lastModifiedBy>
  <cp:revision>1341</cp:revision>
  <dcterms:created xsi:type="dcterms:W3CDTF">2008-03-17T04:59:58Z</dcterms:created>
  <dcterms:modified xsi:type="dcterms:W3CDTF">2019-09-08T20:11:14Z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0x010100D2EB739EA396F447B1CE3EC931F3F378</vt:lpwstr>
  </property>
</Properties>
</file>